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5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94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972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25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2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3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1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72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52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0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79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DC043-D05E-4573-B0C3-802702416227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B67CC-5CD5-4BCD-8B7F-5A963361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78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254" y="0"/>
            <a:ext cx="11942618" cy="746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1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5528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7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473" y="-256309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254" y="0"/>
            <a:ext cx="11007436" cy="687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6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4" y="0"/>
            <a:ext cx="11111346" cy="6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15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62509" cy="735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37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76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0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43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929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2019-12-03T04:51:51Z</dcterms:created>
  <dcterms:modified xsi:type="dcterms:W3CDTF">2019-12-03T04:52:34Z</dcterms:modified>
</cp:coreProperties>
</file>